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8" r:id="rId2"/>
  </p:sldIdLst>
  <p:sldSz cx="6126163" cy="6877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2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462" y="1125481"/>
            <a:ext cx="5207239" cy="2394232"/>
          </a:xfrm>
        </p:spPr>
        <p:txBody>
          <a:bodyPr anchor="b"/>
          <a:lstStyle>
            <a:lvl1pPr algn="ctr">
              <a:defRPr sz="40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5771" y="3612044"/>
            <a:ext cx="4594622" cy="1660361"/>
          </a:xfrm>
        </p:spPr>
        <p:txBody>
          <a:bodyPr/>
          <a:lstStyle>
            <a:lvl1pPr marL="0" indent="0" algn="ctr">
              <a:buNone/>
              <a:defRPr sz="1608"/>
            </a:lvl1pPr>
            <a:lvl2pPr marL="306324" indent="0" algn="ctr">
              <a:buNone/>
              <a:defRPr sz="1340"/>
            </a:lvl2pPr>
            <a:lvl3pPr marL="612648" indent="0" algn="ctr">
              <a:buNone/>
              <a:defRPr sz="1206"/>
            </a:lvl3pPr>
            <a:lvl4pPr marL="918972" indent="0" algn="ctr">
              <a:buNone/>
              <a:defRPr sz="1072"/>
            </a:lvl4pPr>
            <a:lvl5pPr marL="1225296" indent="0" algn="ctr">
              <a:buNone/>
              <a:defRPr sz="1072"/>
            </a:lvl5pPr>
            <a:lvl6pPr marL="1531620" indent="0" algn="ctr">
              <a:buNone/>
              <a:defRPr sz="1072"/>
            </a:lvl6pPr>
            <a:lvl7pPr marL="1837944" indent="0" algn="ctr">
              <a:buNone/>
              <a:defRPr sz="1072"/>
            </a:lvl7pPr>
            <a:lvl8pPr marL="2144268" indent="0" algn="ctr">
              <a:buNone/>
              <a:defRPr sz="1072"/>
            </a:lvl8pPr>
            <a:lvl9pPr marL="2450592" indent="0" algn="ctr">
              <a:buNone/>
              <a:defRPr sz="107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46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84036" y="366139"/>
            <a:ext cx="1320954" cy="58279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1174" y="366139"/>
            <a:ext cx="3886285" cy="58279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51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93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983" y="1714489"/>
            <a:ext cx="5283816" cy="2860661"/>
          </a:xfrm>
        </p:spPr>
        <p:txBody>
          <a:bodyPr anchor="b"/>
          <a:lstStyle>
            <a:lvl1pPr>
              <a:defRPr sz="40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983" y="4602213"/>
            <a:ext cx="5283816" cy="1504354"/>
          </a:xfrm>
        </p:spPr>
        <p:txBody>
          <a:bodyPr/>
          <a:lstStyle>
            <a:lvl1pPr marL="0" indent="0">
              <a:buNone/>
              <a:defRPr sz="1608">
                <a:solidFill>
                  <a:schemeClr val="tx1"/>
                </a:solidFill>
              </a:defRPr>
            </a:lvl1pPr>
            <a:lvl2pPr marL="306324" indent="0">
              <a:buNone/>
              <a:defRPr sz="1340">
                <a:solidFill>
                  <a:schemeClr val="tx1">
                    <a:tint val="75000"/>
                  </a:schemeClr>
                </a:solidFill>
              </a:defRPr>
            </a:lvl2pPr>
            <a:lvl3pPr marL="612648" indent="0">
              <a:buNone/>
              <a:defRPr sz="1206">
                <a:solidFill>
                  <a:schemeClr val="tx1">
                    <a:tint val="75000"/>
                  </a:schemeClr>
                </a:solidFill>
              </a:defRPr>
            </a:lvl3pPr>
            <a:lvl4pPr marL="918972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4pPr>
            <a:lvl5pPr marL="1225296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5pPr>
            <a:lvl6pPr marL="1531620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6pPr>
            <a:lvl7pPr marL="1837944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7pPr>
            <a:lvl8pPr marL="2144268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8pPr>
            <a:lvl9pPr marL="2450592" indent="0">
              <a:buNone/>
              <a:defRPr sz="10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51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174" y="1830696"/>
            <a:ext cx="2603619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1370" y="1830696"/>
            <a:ext cx="2603619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25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71" y="366141"/>
            <a:ext cx="5283816" cy="13292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972" y="1685833"/>
            <a:ext cx="2591654" cy="826201"/>
          </a:xfrm>
        </p:spPr>
        <p:txBody>
          <a:bodyPr anchor="b"/>
          <a:lstStyle>
            <a:lvl1pPr marL="0" indent="0">
              <a:buNone/>
              <a:defRPr sz="1608" b="1"/>
            </a:lvl1pPr>
            <a:lvl2pPr marL="306324" indent="0">
              <a:buNone/>
              <a:defRPr sz="1340" b="1"/>
            </a:lvl2pPr>
            <a:lvl3pPr marL="612648" indent="0">
              <a:buNone/>
              <a:defRPr sz="1206" b="1"/>
            </a:lvl3pPr>
            <a:lvl4pPr marL="918972" indent="0">
              <a:buNone/>
              <a:defRPr sz="1072" b="1"/>
            </a:lvl4pPr>
            <a:lvl5pPr marL="1225296" indent="0">
              <a:buNone/>
              <a:defRPr sz="1072" b="1"/>
            </a:lvl5pPr>
            <a:lvl6pPr marL="1531620" indent="0">
              <a:buNone/>
              <a:defRPr sz="1072" b="1"/>
            </a:lvl6pPr>
            <a:lvl7pPr marL="1837944" indent="0">
              <a:buNone/>
              <a:defRPr sz="1072" b="1"/>
            </a:lvl7pPr>
            <a:lvl8pPr marL="2144268" indent="0">
              <a:buNone/>
              <a:defRPr sz="1072" b="1"/>
            </a:lvl8pPr>
            <a:lvl9pPr marL="2450592" indent="0">
              <a:buNone/>
              <a:defRPr sz="1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1972" y="2512034"/>
            <a:ext cx="2591654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01370" y="1685833"/>
            <a:ext cx="2604417" cy="826201"/>
          </a:xfrm>
        </p:spPr>
        <p:txBody>
          <a:bodyPr anchor="b"/>
          <a:lstStyle>
            <a:lvl1pPr marL="0" indent="0">
              <a:buNone/>
              <a:defRPr sz="1608" b="1"/>
            </a:lvl1pPr>
            <a:lvl2pPr marL="306324" indent="0">
              <a:buNone/>
              <a:defRPr sz="1340" b="1"/>
            </a:lvl2pPr>
            <a:lvl3pPr marL="612648" indent="0">
              <a:buNone/>
              <a:defRPr sz="1206" b="1"/>
            </a:lvl3pPr>
            <a:lvl4pPr marL="918972" indent="0">
              <a:buNone/>
              <a:defRPr sz="1072" b="1"/>
            </a:lvl4pPr>
            <a:lvl5pPr marL="1225296" indent="0">
              <a:buNone/>
              <a:defRPr sz="1072" b="1"/>
            </a:lvl5pPr>
            <a:lvl6pPr marL="1531620" indent="0">
              <a:buNone/>
              <a:defRPr sz="1072" b="1"/>
            </a:lvl6pPr>
            <a:lvl7pPr marL="1837944" indent="0">
              <a:buNone/>
              <a:defRPr sz="1072" b="1"/>
            </a:lvl7pPr>
            <a:lvl8pPr marL="2144268" indent="0">
              <a:buNone/>
              <a:defRPr sz="1072" b="1"/>
            </a:lvl8pPr>
            <a:lvl9pPr marL="2450592" indent="0">
              <a:buNone/>
              <a:defRPr sz="1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01370" y="2512034"/>
            <a:ext cx="2604417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97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60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9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72" y="458470"/>
            <a:ext cx="1975847" cy="1604645"/>
          </a:xfrm>
        </p:spPr>
        <p:txBody>
          <a:bodyPr anchor="b"/>
          <a:lstStyle>
            <a:lvl1pPr>
              <a:defRPr sz="2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4417" y="990169"/>
            <a:ext cx="3101370" cy="4887163"/>
          </a:xfrm>
        </p:spPr>
        <p:txBody>
          <a:bodyPr/>
          <a:lstStyle>
            <a:lvl1pPr>
              <a:defRPr sz="2144"/>
            </a:lvl1pPr>
            <a:lvl2pPr>
              <a:defRPr sz="1876"/>
            </a:lvl2pPr>
            <a:lvl3pPr>
              <a:defRPr sz="1608"/>
            </a:lvl3pPr>
            <a:lvl4pPr>
              <a:defRPr sz="1340"/>
            </a:lvl4pPr>
            <a:lvl5pPr>
              <a:defRPr sz="1340"/>
            </a:lvl5pPr>
            <a:lvl6pPr>
              <a:defRPr sz="1340"/>
            </a:lvl6pPr>
            <a:lvl7pPr>
              <a:defRPr sz="1340"/>
            </a:lvl7pPr>
            <a:lvl8pPr>
              <a:defRPr sz="1340"/>
            </a:lvl8pPr>
            <a:lvl9pPr>
              <a:defRPr sz="13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972" y="2063115"/>
            <a:ext cx="1975847" cy="3822176"/>
          </a:xfrm>
        </p:spPr>
        <p:txBody>
          <a:bodyPr/>
          <a:lstStyle>
            <a:lvl1pPr marL="0" indent="0">
              <a:buNone/>
              <a:defRPr sz="1072"/>
            </a:lvl1pPr>
            <a:lvl2pPr marL="306324" indent="0">
              <a:buNone/>
              <a:defRPr sz="938"/>
            </a:lvl2pPr>
            <a:lvl3pPr marL="612648" indent="0">
              <a:buNone/>
              <a:defRPr sz="804"/>
            </a:lvl3pPr>
            <a:lvl4pPr marL="918972" indent="0">
              <a:buNone/>
              <a:defRPr sz="670"/>
            </a:lvl4pPr>
            <a:lvl5pPr marL="1225296" indent="0">
              <a:buNone/>
              <a:defRPr sz="670"/>
            </a:lvl5pPr>
            <a:lvl6pPr marL="1531620" indent="0">
              <a:buNone/>
              <a:defRPr sz="670"/>
            </a:lvl6pPr>
            <a:lvl7pPr marL="1837944" indent="0">
              <a:buNone/>
              <a:defRPr sz="670"/>
            </a:lvl7pPr>
            <a:lvl8pPr marL="2144268" indent="0">
              <a:buNone/>
              <a:defRPr sz="670"/>
            </a:lvl8pPr>
            <a:lvl9pPr marL="2450592" indent="0">
              <a:buNone/>
              <a:defRPr sz="6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41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72" y="458470"/>
            <a:ext cx="1975847" cy="1604645"/>
          </a:xfrm>
        </p:spPr>
        <p:txBody>
          <a:bodyPr anchor="b"/>
          <a:lstStyle>
            <a:lvl1pPr>
              <a:defRPr sz="2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4417" y="990169"/>
            <a:ext cx="3101370" cy="4887163"/>
          </a:xfrm>
        </p:spPr>
        <p:txBody>
          <a:bodyPr anchor="t"/>
          <a:lstStyle>
            <a:lvl1pPr marL="0" indent="0">
              <a:buNone/>
              <a:defRPr sz="2144"/>
            </a:lvl1pPr>
            <a:lvl2pPr marL="306324" indent="0">
              <a:buNone/>
              <a:defRPr sz="1876"/>
            </a:lvl2pPr>
            <a:lvl3pPr marL="612648" indent="0">
              <a:buNone/>
              <a:defRPr sz="1608"/>
            </a:lvl3pPr>
            <a:lvl4pPr marL="918972" indent="0">
              <a:buNone/>
              <a:defRPr sz="1340"/>
            </a:lvl4pPr>
            <a:lvl5pPr marL="1225296" indent="0">
              <a:buNone/>
              <a:defRPr sz="1340"/>
            </a:lvl5pPr>
            <a:lvl6pPr marL="1531620" indent="0">
              <a:buNone/>
              <a:defRPr sz="1340"/>
            </a:lvl6pPr>
            <a:lvl7pPr marL="1837944" indent="0">
              <a:buNone/>
              <a:defRPr sz="1340"/>
            </a:lvl7pPr>
            <a:lvl8pPr marL="2144268" indent="0">
              <a:buNone/>
              <a:defRPr sz="1340"/>
            </a:lvl8pPr>
            <a:lvl9pPr marL="2450592" indent="0">
              <a:buNone/>
              <a:defRPr sz="13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972" y="2063115"/>
            <a:ext cx="1975847" cy="3822176"/>
          </a:xfrm>
        </p:spPr>
        <p:txBody>
          <a:bodyPr/>
          <a:lstStyle>
            <a:lvl1pPr marL="0" indent="0">
              <a:buNone/>
              <a:defRPr sz="1072"/>
            </a:lvl1pPr>
            <a:lvl2pPr marL="306324" indent="0">
              <a:buNone/>
              <a:defRPr sz="938"/>
            </a:lvl2pPr>
            <a:lvl3pPr marL="612648" indent="0">
              <a:buNone/>
              <a:defRPr sz="804"/>
            </a:lvl3pPr>
            <a:lvl4pPr marL="918972" indent="0">
              <a:buNone/>
              <a:defRPr sz="670"/>
            </a:lvl4pPr>
            <a:lvl5pPr marL="1225296" indent="0">
              <a:buNone/>
              <a:defRPr sz="670"/>
            </a:lvl5pPr>
            <a:lvl6pPr marL="1531620" indent="0">
              <a:buNone/>
              <a:defRPr sz="670"/>
            </a:lvl6pPr>
            <a:lvl7pPr marL="1837944" indent="0">
              <a:buNone/>
              <a:defRPr sz="670"/>
            </a:lvl7pPr>
            <a:lvl8pPr marL="2144268" indent="0">
              <a:buNone/>
              <a:defRPr sz="670"/>
            </a:lvl8pPr>
            <a:lvl9pPr marL="2450592" indent="0">
              <a:buNone/>
              <a:defRPr sz="6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19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1174" y="366141"/>
            <a:ext cx="5283816" cy="1329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174" y="1830696"/>
            <a:ext cx="5283816" cy="436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1174" y="6374008"/>
            <a:ext cx="1378387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9292" y="6374008"/>
            <a:ext cx="206758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6602" y="6374008"/>
            <a:ext cx="1378387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12648" rtl="0" eaLnBrk="1" latinLnBrk="0" hangingPunct="1">
        <a:lnSpc>
          <a:spcPct val="90000"/>
        </a:lnSpc>
        <a:spcBef>
          <a:spcPct val="0"/>
        </a:spcBef>
        <a:buNone/>
        <a:defRPr sz="29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162" indent="-153162" algn="l" defTabSz="612648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1876" kern="1200">
          <a:solidFill>
            <a:schemeClr val="tx1"/>
          </a:solidFill>
          <a:latin typeface="+mn-lt"/>
          <a:ea typeface="+mn-ea"/>
          <a:cs typeface="+mn-cs"/>
        </a:defRPr>
      </a:lvl1pPr>
      <a:lvl2pPr marL="459486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2pPr>
      <a:lvl3pPr marL="765810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40" kern="1200">
          <a:solidFill>
            <a:schemeClr val="tx1"/>
          </a:solidFill>
          <a:latin typeface="+mn-lt"/>
          <a:ea typeface="+mn-ea"/>
          <a:cs typeface="+mn-cs"/>
        </a:defRPr>
      </a:lvl3pPr>
      <a:lvl4pPr marL="1072134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4pPr>
      <a:lvl5pPr marL="1378458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5pPr>
      <a:lvl6pPr marL="1684782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6pPr>
      <a:lvl7pPr marL="1991106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7pPr>
      <a:lvl8pPr marL="2297430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8pPr>
      <a:lvl9pPr marL="2603754" indent="-153162" algn="l" defTabSz="61264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1pPr>
      <a:lvl2pPr marL="306324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2pPr>
      <a:lvl3pPr marL="612648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3pPr>
      <a:lvl4pPr marL="918972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4pPr>
      <a:lvl5pPr marL="1225296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5pPr>
      <a:lvl6pPr marL="1531620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6pPr>
      <a:lvl7pPr marL="1837944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7pPr>
      <a:lvl8pPr marL="2144268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8pPr>
      <a:lvl9pPr marL="2450592" algn="l" defTabSz="612648" rtl="0" eaLnBrk="1" latinLnBrk="0" hangingPunct="1">
        <a:defRPr sz="12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35CE26-79B6-F94F-859B-9DA522A4F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33695" cy="6877050"/>
          </a:xfrm>
          <a:prstGeom prst="rect">
            <a:avLst/>
          </a:prstGeom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3957389A-E220-6145-B02D-185248557C9E}"/>
              </a:ext>
            </a:extLst>
          </p:cNvPr>
          <p:cNvGrpSpPr/>
          <p:nvPr/>
        </p:nvGrpSpPr>
        <p:grpSpPr>
          <a:xfrm>
            <a:off x="-99506" y="234201"/>
            <a:ext cx="1678993" cy="6444242"/>
            <a:chOff x="2355508" y="705112"/>
            <a:chExt cx="1644895" cy="5389450"/>
          </a:xfrm>
        </p:grpSpPr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AADCA153-DD8F-A546-A4DA-03215D020840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DCDFEF92-3E38-834F-9CFA-50DE8F4BAAF0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E62838CD-C04A-9B4D-8B39-E3CA8DEE98A2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D9298FCC-4D10-EC46-8AA7-63A5635F4E11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3ACFB5AD-DC2C-8F41-99BB-5AA674E15B1C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32CAACD9-2DAD-E343-9ED0-13D964E05A20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A8B6537-A0AE-FE4F-BE8C-B80629CDE0B0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368B69D-FCC8-9843-B40B-98196333B009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73E3C716-C03A-2A49-BFB6-83799B7885C8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AF675A25-FE80-974A-87C2-B92861C21003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4167A4F6-661F-BC4C-A185-3153C4BAD3B7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9B718451-2883-7647-A51C-090F7B67AF5F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B9776738-9478-CC44-940B-027FF3232E5B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69D7A01-464F-A74C-B2B3-BB37CDA55988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EE0CF83C-6C8B-B544-BA98-6979C5CBABD0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E6F1B044-0025-D646-8DC0-96FD50D21D5D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5AAB3F7F-5B54-A949-BF0A-90EA955D059E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18C9119-9401-864A-AF53-27AEDD5E4900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0070A20C-315F-BE4B-8E39-0064D1C24EE4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D94AA36A-598C-E543-82BF-10E53635453D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B480FCF-CF98-D448-8275-B679276A6920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E0E3F0D-4F31-964A-9B08-0395BDAA934C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D845C04-7872-B941-BFC7-0D58793BBF17}"/>
              </a:ext>
            </a:extLst>
          </p:cNvPr>
          <p:cNvGrpSpPr/>
          <p:nvPr/>
        </p:nvGrpSpPr>
        <p:grpSpPr>
          <a:xfrm>
            <a:off x="1691698" y="193152"/>
            <a:ext cx="1678993" cy="6444242"/>
            <a:chOff x="2355508" y="705112"/>
            <a:chExt cx="1644895" cy="538945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5BB8E628-887A-AE47-B95C-079FDB23565A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BB51AF7C-A23C-9043-A2D2-9DDE8E5F4D22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D6977C9F-0AAF-D247-A6B6-CC39263C4315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F206843B-AC35-D649-9960-2D05EBF64C0E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CE4F0488-774B-6D4F-9842-6A5C7EA981D1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F950433-D872-DF40-AECE-29C6032AEF91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C1C1EADE-2EF8-4D49-882C-1853E25C0B3C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662972D-DA36-D84D-91CF-52C50781566D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F76FC869-5ECD-114D-A332-ACFF9037278D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92DCCC04-F160-B54D-8496-2E25BD786E79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3128D67-BE23-604B-9210-3A27C111DEBC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424AA686-67D7-E74F-8BFA-4B0530CD569D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3A05E2A0-C6BB-944F-8E49-C938A05F0CCB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503B2584-C59E-4148-9687-D5666664D116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3EDCD1D4-A9E4-BA4B-A72E-C0372BD42C2A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4E80B04D-E78F-3F43-8C4A-33550EBC0035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9D3F0D07-AA91-294F-A075-6317CA5878D1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D445F64-E18F-1C4C-8279-B75580016EBE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BD345B78-05B4-004C-A0E4-43152B864A14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F8BD2E1B-B727-DF45-9545-8B945612D72D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BE4D8744-448E-FD40-B0EA-E8E627347DD6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6A62B9D2-6B83-114F-A724-266C5AA6E56D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7011342C-8690-E34B-8D68-18E17F88402C}"/>
              </a:ext>
            </a:extLst>
          </p:cNvPr>
          <p:cNvGrpSpPr/>
          <p:nvPr/>
        </p:nvGrpSpPr>
        <p:grpSpPr>
          <a:xfrm>
            <a:off x="3656237" y="264101"/>
            <a:ext cx="1678993" cy="6444242"/>
            <a:chOff x="2355508" y="705112"/>
            <a:chExt cx="1644895" cy="5389450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9A3D4BB-B4CC-2948-A07D-FA2685B7F434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014C8B39-B33A-FF46-AB43-5C4C0E586850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899582B7-6E1C-8A48-910A-1A867DA4AC9A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84770995-5A9B-2744-9EF0-18A633F95C57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5E66A010-E0FD-C842-95FE-334B9B8FC69A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266E8921-EFC4-1544-BF0B-F63A9DE98987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43737343-4DE2-7D4D-B4C1-7FFBDE21F875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2DF6E0BE-E3A8-AA47-84A2-387E1AA952B1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CEFD31F4-7142-4D46-BED1-A76499042FB6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E46333B0-5712-0942-8E92-E7F3C09EC0D8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B5A845C2-C321-B744-9318-FEA0E3C2DB7B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6E12C8C7-2296-3B48-BC7C-F1FA80394575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78DD19B2-3B64-514A-BFC4-2B5B37BF3F1A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0BEA7B60-E198-734D-A280-8CB5E6A291C7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827278-0729-D243-909B-7337A37DB426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7E1A5A64-5A48-C54D-AF21-E322F9B586AF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82FD9A36-BCF5-7047-B28B-94C78516E8F3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1A5838A-5270-D448-8B65-BB5C44A1E6E1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3C737D96-2145-8C44-BCCC-F5FBBED286EB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DF1F04E9-2231-3E43-9311-FE30ABAAFCA1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3535A275-0F48-D941-9C37-7A25E80C98F4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4DB9801D-F2AD-1841-B06B-825060E125DF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3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</TotalTime>
  <Words>66</Words>
  <Application>Microsoft Macintosh PowerPoint</Application>
  <PresentationFormat>Custom</PresentationFormat>
  <Paragraphs>66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2019-02-09T03:10:25Z</dcterms:created>
  <dcterms:modified xsi:type="dcterms:W3CDTF">2019-02-13T01:34:59Z</dcterms:modified>
</cp:coreProperties>
</file>

<file path=docProps/thumbnail.jpeg>
</file>